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0850-4C14-3609-C5A5-7C8CE7760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7FC77-E9FB-FD93-EFE5-E15F3DCC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59557-99F3-9FE2-0796-0B600E5E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99B22-35BE-26C3-7314-9CCB650A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00DA-E2AF-AA39-9639-94E557D4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97F8-7069-8AB0-2700-724A19CC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CF90E-FF0E-C45D-3ACC-C5CE82AE2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38051-662D-56C2-A422-E99932C0B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7EB39-ED60-C987-0136-09EABEB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42795-7C48-1D54-EE09-699907FF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64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5612B4-DB6B-197D-F162-3793A1F6A2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9DB41-2EA7-D8D1-57E3-FB29553B4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19FD4-BA44-F003-3C8F-55848E985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8BC55-BAC9-BF70-8473-A310FA95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67F86-F568-D598-6586-8AC43723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EC6A-F923-E751-CE35-00C114CB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C3DDF-3EDE-1B89-880E-AD5C8652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CE4EF-643C-6FDF-E22B-14D572FD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53614-90D7-CE05-529A-2417061E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BD38A-59D2-D498-8677-93B7400C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47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88D8-1815-BA82-1FA1-6F52E811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212F6-EA9E-6902-8952-4EE56B58D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BF7D6-5C6F-9FF4-D2D0-8DB15309D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247FD-DEC3-BC94-4E4B-AF615BE1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11817-84C7-660A-8270-055CC271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53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8887-659E-612C-B5AF-89A02482D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320B-8C80-755A-1BE6-A2BC9AF6D3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3B2E-7D3C-2D4E-ECD5-7617CA615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D0476-1EE5-0AB9-9A9F-EA3ABC91B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2C5EA-C184-DA14-EADC-3543DC7B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E7BDE-F1A6-97A4-A39F-6A68E795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AAE9-D4AC-C6BF-2C14-B8751DC0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36E39-8635-70CF-432B-84774DE69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73526-E71D-B2E3-DBF9-AB3C2D6BA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123F37-2B16-B644-B61E-5B9F1E31F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D1776-E101-6C13-7D13-BE80381AA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EAA4D-0E1B-B857-32BD-C24C9422E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72DDD-E3E2-87F7-4BAC-62A06AE4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14DAF-56B4-3912-15C3-00577B90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44DD-7C39-41FD-CBA6-D31D6ECD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2F999-74BA-D18F-D004-C394FEA8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A12F6-6941-142C-F548-2AEE1B22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B29B1-A9EC-9AF2-6850-425CB765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86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45EC13-1280-6544-8372-8CD83CA5C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01321-A49F-E7A4-6B0D-D064356B3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27B9D-6A5A-FA97-2B46-2458B9F4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DBE6-93B1-484E-B49F-ED2520F1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9E2AF-4250-9355-9BCD-65E345F0E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D592C-334F-57FC-F9E2-C5414F047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2A559-5896-79C8-961E-88FFC480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244B0-87B3-99F6-EF6A-5E96555F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2C005-F95C-A12F-48F2-BE1931E6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5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C107D-B54D-1123-ED78-057EB36F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B2324-0BF7-5F18-1435-158C1F1CB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A1FCD-0EBB-9508-F809-98E1057DC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8BEB8-F295-5455-F4E2-D8B981F68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0E809-B8C1-16E5-4D06-9AF8E367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F7635-086F-70BC-957A-6C952654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2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A66299-4563-5EBF-1F28-B6EE93D6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75FDC-E31D-94AC-5397-4D001D407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2E6F2-0F1D-36B9-AF28-1FA8DD70A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B881E-91CF-49A2-865B-112B92AAB0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68CB-7A59-FA2A-3CFE-C12C24DF3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7742C-8093-1B9D-15F4-2C3906195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475BC-82E7-4C48-A232-3E1582530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2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9C35-9758-7F8B-16E3-20A54C6A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8BCF-EBC4-94E0-29D0-63FD5DA28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5FD80-3845-D849-4670-72C13BE29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79" y="142240"/>
            <a:ext cx="12902185" cy="63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9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90823B-BD76-3AF9-6894-8A7F096FB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7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553C7-4E14-008C-FCCF-624C00F9D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11452"/>
            <a:ext cx="10905066" cy="34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9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53670-F5C0-4DFE-1FC7-8C53F08CF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9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8D6F02-7303-E23B-F1CA-BB9D907ED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758" y="643466"/>
            <a:ext cx="91704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8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813EE-2E99-DDEC-A70B-812FA6AA4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563" y="643466"/>
            <a:ext cx="964687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21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9A2B32-7185-15EA-380E-E6DB9344E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4" r="-2" b="593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0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389F8F-080E-DBF2-DDAB-A82DED81A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3484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42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D80F13-0A43-2661-8C7F-76D172FB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238758"/>
            <a:ext cx="10816074" cy="66518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79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F7FC1-7556-CECD-CABE-E96A3F58D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33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31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6C68D4-1002-0573-FF10-82A5DE81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0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7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5D6FE5-E174-7F12-89B1-FD08A9448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3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019CC-1818-4F9F-00EC-0388D64F4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1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44D00-E53A-0AD4-BD97-D8CBBE50C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9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ECCD45-93E9-A7F7-1960-416D10903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4" r="2060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1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D2F7BD-D602-65E5-2B9F-A3300EED6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07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F74C0F-0555-5C22-E3ED-508262747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46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B89339-8453-06B3-CE1B-36B5E56CF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29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7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69484E-2C19-4BC6-4DAD-1FA7CC866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63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670377-4CE4-6211-891D-68473E786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85" b="27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44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B1109-3D42-33B9-0077-38C215A07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22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C1386-D5A1-1B19-003D-68785845F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3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card with black text&#10;&#10;Description automatically generated">
            <a:extLst>
              <a:ext uri="{FF2B5EF4-FFF2-40B4-BE49-F238E27FC236}">
                <a16:creationId xmlns:a16="http://schemas.microsoft.com/office/drawing/2014/main" id="{65E99774-307B-DDAF-3894-F42039A03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1"/>
            <a:ext cx="10905066" cy="5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86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AC99B-5F09-0472-ABA6-B5A6AF446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12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733F-BC00-FAC3-DA26-AD2850B5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2F05A-A371-2E05-2AE4-9B831DE3C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B4DE6-A65D-A30C-0867-9E1E940C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931"/>
            <a:ext cx="10591800" cy="66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72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C4D6B-DEB7-69F5-B30A-9835763E4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20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3CBE1F-CCE2-CDC1-F448-348C631ED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65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8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2443B-AFC5-96F9-C588-EE4A5A1DA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07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80DAF-08CA-922A-EB2F-28F2E996C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29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8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E5D742-B377-90E2-5ABF-7A92AE34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7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67826C-1D3B-89B7-C8C8-F88F1D52B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96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F5A6F-B0EF-90B5-B77C-9804B69AE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6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07300C-7D13-5CFC-17CA-6E23A09A0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75" b="158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9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2BD4B-9966-4EED-2EE4-F1D60DC2B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10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A1BA0F-A185-6A7F-FA5B-32293D6A5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15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8829A2-AB1C-7565-AC3A-280FDFFAF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5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7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027CEC-936E-59E9-5B66-FA627D21A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06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9FFCC0-9232-0EB4-D2BA-F7302A1B5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5" b="87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33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87A96-C71E-0845-DB21-C27817272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0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91BA5-32C7-4538-5DA6-597EF0F56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26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83908-C5FB-B3AF-8590-4B9774EE6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3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A8BCD-EB56-E5FF-F6BF-9176DD3FE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4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98F8AE-82A7-16AC-062F-AAAD2742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275" y="457200"/>
            <a:ext cx="994744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20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12ECC1-7224-F277-5D25-065B9FD34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3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3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ACCCDF40-B2B0-31B0-A0DA-57191CE5A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01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7D148-F17A-F545-F9E7-6B3C8C54E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13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21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0A46C-130E-8770-E2C2-853F3CB3F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378" y="457200"/>
            <a:ext cx="998924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96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B293BD-2758-DA7F-DF05-9AD440DC0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275" y="457200"/>
            <a:ext cx="994744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60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905CE-857F-6758-C2C0-9F1B123B9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302" y="457200"/>
            <a:ext cx="100313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1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E1702-7AFA-8FD0-1463-BE03D508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797" y="457200"/>
            <a:ext cx="1056640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86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D7DFE9-844A-4A48-C93B-2A3B4CAE9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75" y="457200"/>
            <a:ext cx="1075764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68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30A4CD-6FAD-6C80-EEB4-F02716FD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313" y="457200"/>
            <a:ext cx="1042737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8871C-DB60-E6F3-65A6-312B84A94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347" y="457200"/>
            <a:ext cx="1047330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5E2FC-114C-32B0-47C0-93E890F50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933" y="457200"/>
            <a:ext cx="98241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17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EA0D1F-5775-453F-1E6B-0827F0F8C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8" y="457200"/>
            <a:ext cx="990600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0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44210-12AE-DDF0-FFCB-709EBC391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67" b="57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89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FEFA9-5FFE-08AA-10B1-B5313A780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081" y="457200"/>
            <a:ext cx="970383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59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D6081-9527-649D-2A1E-484B1A102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347" y="457200"/>
            <a:ext cx="1047330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49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832F2-D444-61B8-A917-FAF4017EB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052" y="457200"/>
            <a:ext cx="108558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26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45F106-6BC0-10D3-F1BE-4CF7C10DE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120" y="457200"/>
            <a:ext cx="950975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30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6A275-A127-6E13-3CDA-A2AC259AD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557" y="457200"/>
            <a:ext cx="921488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3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roject management process&#10;&#10;Description automatically generated">
            <a:extLst>
              <a:ext uri="{FF2B5EF4-FFF2-40B4-BE49-F238E27FC236}">
                <a16:creationId xmlns:a16="http://schemas.microsoft.com/office/drawing/2014/main" id="{0394D871-20BA-AA43-5BF7-AA6FFF76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28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BFDA6B-B574-9F3E-C2C2-E550F3609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3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7F9BF-1E5D-0478-B3EE-41051EC73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6" y="643466"/>
            <a:ext cx="94424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99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0</Words>
  <Application>Microsoft Office PowerPoint</Application>
  <PresentationFormat>Widescreen</PresentationFormat>
  <Paragraphs>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3</cp:revision>
  <dcterms:created xsi:type="dcterms:W3CDTF">2023-12-17T13:08:29Z</dcterms:created>
  <dcterms:modified xsi:type="dcterms:W3CDTF">2023-12-18T02:54:26Z</dcterms:modified>
</cp:coreProperties>
</file>